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Flash Cards</a:t>
            </a:r>
          </a:p>
        </p:txBody>
      </p:sp>
    </p:spTree>
    <p:extLst>
      <p:ext uri="{BB962C8B-B14F-4D97-AF65-F5344CB8AC3E}">
        <p14:creationId xmlns:p14="http://schemas.microsoft.com/office/powerpoint/2010/main" val="392505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28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ten cards at random (fan them out and choose 10)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by reading the notes side of the card and try to figure out what term correspond to those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two piles with the cards:</a:t>
            </a:r>
          </a:p>
          <a:p>
            <a:pPr marL="914400" indent="-447675">
              <a:buFont typeface="Wingdings" panose="05000000000000000000" pitchFamily="2" charset="2"/>
              <a:buChar char="Ø"/>
            </a:pPr>
            <a:r>
              <a:rPr lang="en-US" dirty="0"/>
              <a:t>If you knew the term immediately, place the card in a stack</a:t>
            </a:r>
          </a:p>
          <a:p>
            <a:pPr marL="914400" indent="-447675">
              <a:buFont typeface="Wingdings" panose="05000000000000000000" pitchFamily="2" charset="2"/>
              <a:buChar char="Ø"/>
            </a:pPr>
            <a:r>
              <a:rPr lang="en-US" dirty="0"/>
              <a:t>If you didn’t know the term, place that card in a separate stack</a:t>
            </a:r>
          </a:p>
          <a:p>
            <a:pPr marL="914400" indent="-447675">
              <a:buFont typeface="Wingdings" panose="05000000000000000000" pitchFamily="2" charset="2"/>
              <a:buChar char="Ø"/>
            </a:pPr>
            <a:r>
              <a:rPr lang="en-US" dirty="0"/>
              <a:t>If you </a:t>
            </a:r>
            <a:r>
              <a:rPr lang="en-US" i="1" dirty="0"/>
              <a:t>kind of </a:t>
            </a:r>
            <a:r>
              <a:rPr lang="en-US" dirty="0"/>
              <a:t>knew the term, place the card in the “didn’t know” stack</a:t>
            </a:r>
          </a:p>
          <a:p>
            <a:pPr marL="466725" indent="-466725">
              <a:buFont typeface="+mj-lt"/>
              <a:buAutoNum type="arabicPeriod" startAt="4"/>
            </a:pPr>
            <a:r>
              <a:rPr lang="en-US" dirty="0"/>
              <a:t>Repeat the process again with the “didn’t know” stack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6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Up: Reverse the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2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Pick up your “did know” stack and flip them 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Read the term side of the card and try to recall as much of the notes that you wrote about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Create the two piles again; place on the cards that you know </a:t>
            </a:r>
            <a:r>
              <a:rPr lang="en-US" sz="3000" i="1" dirty="0"/>
              <a:t>all </a:t>
            </a:r>
            <a:r>
              <a:rPr lang="en-US" sz="3000" dirty="0"/>
              <a:t>the notes about in a new “did know” stack</a:t>
            </a:r>
          </a:p>
        </p:txBody>
      </p:sp>
    </p:spTree>
    <p:extLst>
      <p:ext uri="{BB962C8B-B14F-4D97-AF65-F5344CB8AC3E}">
        <p14:creationId xmlns:p14="http://schemas.microsoft.com/office/powerpoint/2010/main" val="30281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it one step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2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For the cards that you knew backwards and forwards, put a small green dot on the top, middle section of the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For the cards that you still have a little trouble on, put a yellow dot on the top, middle section of the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For the cards that you still need to work on, put a red dot on the top, middle section of the card</a:t>
            </a:r>
          </a:p>
        </p:txBody>
      </p:sp>
    </p:spTree>
    <p:extLst>
      <p:ext uri="{BB962C8B-B14F-4D97-AF65-F5344CB8AC3E}">
        <p14:creationId xmlns:p14="http://schemas.microsoft.com/office/powerpoint/2010/main" val="282475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quizzing yourself with flash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285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Only do a few cards at a time (10-15).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A small section of those cards should be from previous lessons that you’ve already been quizzed 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Once you choose your cards, don’t put them back even if you think you already know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Quiz yourself in 5-10 minute increments. 5-10 minutes a day is better than 30 minutes once a week.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Your cards are only as good as the notes that are on them! Make sure you’re following the “Good Note-taking Guide.”</a:t>
            </a:r>
          </a:p>
        </p:txBody>
      </p:sp>
    </p:spTree>
    <p:extLst>
      <p:ext uri="{BB962C8B-B14F-4D97-AF65-F5344CB8AC3E}">
        <p14:creationId xmlns:p14="http://schemas.microsoft.com/office/powerpoint/2010/main" val="3148576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344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Organic</vt:lpstr>
      <vt:lpstr>How to Use Flash Cards</vt:lpstr>
      <vt:lpstr>Level 1</vt:lpstr>
      <vt:lpstr>Level Up: Reverse the Cards</vt:lpstr>
      <vt:lpstr>Take it one step further</vt:lpstr>
      <vt:lpstr>Tips for quizzing yourself with flash cards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Flash Cards</dc:title>
  <dc:creator>Sunita Chutkan</dc:creator>
  <cp:lastModifiedBy>Suni Chutkan</cp:lastModifiedBy>
  <cp:revision>3</cp:revision>
  <dcterms:created xsi:type="dcterms:W3CDTF">2016-09-09T10:20:46Z</dcterms:created>
  <dcterms:modified xsi:type="dcterms:W3CDTF">2016-09-09T12:10:01Z</dcterms:modified>
</cp:coreProperties>
</file>