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50" r:id="rId2"/>
  </p:sldMasterIdLst>
  <p:sldIdLst>
    <p:sldId id="256" r:id="rId3"/>
    <p:sldId id="257" r:id="rId4"/>
    <p:sldId id="261" r:id="rId5"/>
    <p:sldId id="258" r:id="rId6"/>
    <p:sldId id="274" r:id="rId7"/>
    <p:sldId id="275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7" r:id="rId20"/>
    <p:sldId id="278" r:id="rId21"/>
    <p:sldId id="279" r:id="rId22"/>
    <p:sldId id="280" r:id="rId23"/>
    <p:sldId id="282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37" d="100"/>
          <a:sy n="37" d="100"/>
        </p:scale>
        <p:origin x="106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E626-6EB7-4D9A-AD4A-B54D1684CAD1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4/3/2017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260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E2CF-D74B-4B51-899A-DCEA821C90C7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4/3/2017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86286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E2CF-D74B-4B51-899A-DCEA821C90C7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4/3/2017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04338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E2CF-D74B-4B51-899A-DCEA821C90C7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4/3/2017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5A408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5A408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531652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E2CF-D74B-4B51-899A-DCEA821C90C7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4/3/2017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44563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E2CF-D74B-4B51-899A-DCEA821C90C7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4/3/2017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89457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E2CF-D74B-4B51-899A-DCEA821C90C7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4/3/2017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42055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2EDF-E99E-4C68-AFCB-7A835B309D6D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4/3/2017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00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D85F-A551-4C69-800A-8CFFA2306A88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4/3/2017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155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0789-A388-4B02-B923-F518CB6AAFA6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2F18-AB7C-4D47-84CE-99794C98E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07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0789-A388-4B02-B923-F518CB6AAFA6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2F18-AB7C-4D47-84CE-99794C98E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0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4A36-10EA-4DE5-9251-C62AA44714D2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4/3/2017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71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0789-A388-4B02-B923-F518CB6AAFA6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2F18-AB7C-4D47-84CE-99794C98E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44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0789-A388-4B02-B923-F518CB6AAFA6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2F18-AB7C-4D47-84CE-99794C98E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27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0789-A388-4B02-B923-F518CB6AAFA6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2F18-AB7C-4D47-84CE-99794C98E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30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0789-A388-4B02-B923-F518CB6AAFA6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2F18-AB7C-4D47-84CE-99794C98E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152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0789-A388-4B02-B923-F518CB6AAFA6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2F18-AB7C-4D47-84CE-99794C98E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270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0789-A388-4B02-B923-F518CB6AAFA6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2F18-AB7C-4D47-84CE-99794C98E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358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0789-A388-4B02-B923-F518CB6AAFA6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2F18-AB7C-4D47-84CE-99794C98E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83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0789-A388-4B02-B923-F518CB6AAFA6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2F18-AB7C-4D47-84CE-99794C98E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210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0789-A388-4B02-B923-F518CB6AAFA6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2F18-AB7C-4D47-84CE-99794C98E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218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0789-A388-4B02-B923-F518CB6AAFA6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2F18-AB7C-4D47-84CE-99794C98E42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6315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95A85-13CC-45EA-B1A6-5B8E77AB646B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4/3/2017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656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0789-A388-4B02-B923-F518CB6AAFA6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2F18-AB7C-4D47-84CE-99794C98E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454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0789-A388-4B02-B923-F518CB6AAFA6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2F18-AB7C-4D47-84CE-99794C98E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64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0789-A388-4B02-B923-F518CB6AAFA6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2F18-AB7C-4D47-84CE-99794C98E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938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0789-A388-4B02-B923-F518CB6AAFA6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2F18-AB7C-4D47-84CE-99794C98E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432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0789-A388-4B02-B923-F518CB6AAFA6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2F18-AB7C-4D47-84CE-99794C98E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8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71815-F531-4787-BA2A-626422C133AD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4/3/2017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54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885B-3C5C-43BB-9862-47948E5DF551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4/3/2017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962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B6AF-AB61-4D8E-B7B7-705C5ACEBBCC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4/3/2017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313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EC9A-B094-4092-8061-75D86CB34931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4/3/2017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168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AEED-2323-4359-853E-316DF6600362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4/3/2017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445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C2DF-F1FD-4724-A563-92BADFC82ECC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4/3/2017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031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D20E2CF-D74B-4B51-899A-DCEA821C90C7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4/3/2017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4450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E7A0789-A388-4B02-B923-F518CB6AAFA6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02F18-AB7C-4D47-84CE-99794C98E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227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Body Systems and Functions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25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Reproductive System</a:t>
            </a:r>
            <a:endParaRPr lang="en-US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6111" y="2177835"/>
            <a:ext cx="5143502" cy="27432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3058" y="1398495"/>
            <a:ext cx="4853542" cy="4844396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function: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reproduction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Produces egg and sperm cells and provides mechanisms to increase the species number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Consists of ovaries, uterus, cervix,  urethra, prostate, genitals and gonads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help to maintain homeostasis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Disorders: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cancers, male and female infertility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119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Excretory System</a:t>
            </a:r>
            <a:endParaRPr lang="en-US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52409" y="2183997"/>
            <a:ext cx="4395787" cy="330028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9645" y="1411941"/>
            <a:ext cx="4853542" cy="484439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function: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excretion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Removes wastes from the bloodstream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Consists of lungs, liver, skin, kidneys, urethra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Maintains homeostasis by removing metabolic wastes such as ammonia, urea, salts, water, CO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etc.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Disorders: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kidney disease, gout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038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Nervous System</a:t>
            </a:r>
            <a:endParaRPr lang="en-US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52409" y="1636246"/>
            <a:ext cx="4395787" cy="439578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1411942"/>
            <a:ext cx="4853542" cy="4844396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function: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regulation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Detects stimuli, secretes chemical and electrical signals, and controls all other organ systems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Consists of neurons, nerves, brain and spinal cord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Maintains homeostasis by controlling and regulating the other parts of the body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Disorders: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cerebral palsy, meningitis, stroke, polio, dementia/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Alzheimers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855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Endocrine System</a:t>
            </a:r>
            <a:endParaRPr lang="en-US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03310" y="1853248"/>
            <a:ext cx="3657600" cy="36576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1411942"/>
            <a:ext cx="4853542" cy="4844396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function: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regulation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Releases hormones into the blood to communicate with target cells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Consists of hypothalamus, pituitary gland, thyroid and parathyroid glands, adrenal glands, gonads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Maintains homeostasis by keeping chemicals in the body at a normal level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Disorders: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goiter, diabetes, pituitary gland disorders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183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Digestive System</a:t>
            </a:r>
            <a:endParaRPr lang="en-US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31067" y="1411942"/>
            <a:ext cx="4238470" cy="484505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1411942"/>
            <a:ext cx="4853542" cy="4844396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function: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nutrition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Uses enzymes to break down food and release nutrients into the blood stream. Also removes solid wastes from the body.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Consists of stomach, mouth, esophagus, intestines, liver and pancreas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Maintains homeostasis by breaking down food for nutrients and breaking down toxic substances and removing them from the body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Disorders: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ulcer, diarrhea, constipation, gallstones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789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Musculoskeletal System</a:t>
            </a:r>
            <a:endParaRPr lang="en-US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02477" y="1657677"/>
            <a:ext cx="3295650" cy="435292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1411942"/>
            <a:ext cx="4853542" cy="484439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function: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locomotion (movement)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Works together to move the body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Consists of bones, cartilage, joints, muscles, tendons, ligaments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Maintains homeostasis by generating heat for the body through muscular contraction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Disorders: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arthritis, tendonitis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446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Circulatory System</a:t>
            </a:r>
            <a:endParaRPr lang="en-US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67323" y="1411942"/>
            <a:ext cx="3765958" cy="484505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1411942"/>
            <a:ext cx="4853542" cy="4844396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function: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Delivers nutrients and oxygen to cells and carries metabolic waste and carbon dioxide away from the cells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Consists of heart, arteries, veins, blood cells, plasma, platelets, bone marrow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Maintains homeostasis by stabilizing body temperature and heat and providing life sustaining materials to different parts of the body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Disorders: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blood pressure, heart attack, anemia, leukemia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954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Pathogens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573306"/>
            <a:ext cx="10057747" cy="4675093"/>
          </a:xfrm>
        </p:spPr>
        <p:txBody>
          <a:bodyPr>
            <a:normAutofit fontScale="92500"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A.k.a. infectious agents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Something that causes a disease or infection that can be spread from one individual to another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 viruses, parasites, bacteria and fungi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 body produces white blood cells to ingest and destroy pathogens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avoided by: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Washing your hands often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drinking contaminated water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eating undercooked food</a:t>
            </a:r>
          </a:p>
        </p:txBody>
      </p:sp>
    </p:spTree>
    <p:extLst>
      <p:ext uri="{BB962C8B-B14F-4D97-AF65-F5344CB8AC3E}">
        <p14:creationId xmlns:p14="http://schemas.microsoft.com/office/powerpoint/2010/main" val="4147752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Virus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824" y="1438835"/>
            <a:ext cx="5505128" cy="4817503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Takes over a host cell, injects its own genetic material and forces the cell to produce more viruses</a:t>
            </a:r>
          </a:p>
          <a:p>
            <a:pPr marL="0" indent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Examples: smallpox, influenza, mumps, measles, chickenpox, Ebola, HIV</a:t>
            </a:r>
          </a:p>
          <a:p>
            <a:pPr marL="0" indent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Blood-borne (transmitted via bodily fluids)</a:t>
            </a:r>
          </a:p>
          <a:p>
            <a:pPr marL="0" indent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prevented with vaccinations and treated with anti-viral drugs (NOT antibiotics)</a:t>
            </a:r>
          </a:p>
        </p:txBody>
      </p:sp>
      <p:pic>
        <p:nvPicPr>
          <p:cNvPr id="1026" name="Picture 2" descr="Related 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016" y="1438835"/>
            <a:ext cx="3738882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vir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019" y="3687183"/>
            <a:ext cx="3738879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356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Parasite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824" y="1438835"/>
            <a:ext cx="4692827" cy="4817503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Latches on to a host (internally or externally) and takes nutrients from the host for its own use</a:t>
            </a:r>
          </a:p>
          <a:p>
            <a:pPr marL="0" indent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malaria, lice, ticks, fleas</a:t>
            </a:r>
          </a:p>
          <a:p>
            <a:pPr marL="0" indent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transmitted through contaminated food or water, via other animals or insects, blood-borne or air-borne</a:t>
            </a:r>
          </a:p>
          <a:p>
            <a:pPr marL="0" indent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treated with clinical medicines</a:t>
            </a:r>
          </a:p>
        </p:txBody>
      </p:sp>
      <p:pic>
        <p:nvPicPr>
          <p:cNvPr id="2054" name="Picture 6" descr="Image result for parasi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947" y="1317811"/>
            <a:ext cx="3896957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18133"/>
          <a:stretch/>
        </p:blipFill>
        <p:spPr>
          <a:xfrm>
            <a:off x="6555560" y="3673567"/>
            <a:ext cx="3895344" cy="212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42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Flash Cards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73306"/>
            <a:ext cx="8946541" cy="467509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 of Conservation of Mass &amp; Law of Conservation of Energy in the Environment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Photosynthesis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Cellular respiration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Carbon cycle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 Systems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Pathogens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52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Bacteria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824" y="1438835"/>
            <a:ext cx="4692827" cy="481750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Destroys cells by releasing toxins or direct damage</a:t>
            </a:r>
          </a:p>
          <a:p>
            <a:pPr marL="0" indent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pneumonia, typhoid fever, E. coli (food poisoning)</a:t>
            </a:r>
          </a:p>
          <a:p>
            <a:pPr marL="0" indent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Air-borne, water-borne, blood-borne</a:t>
            </a:r>
          </a:p>
          <a:p>
            <a:pPr marL="0" indent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prevented by vaccination and treated with antibiotics</a:t>
            </a:r>
          </a:p>
        </p:txBody>
      </p:sp>
      <p:pic>
        <p:nvPicPr>
          <p:cNvPr id="3074" name="Picture 2" descr="Image result for bacter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947" y="1410251"/>
            <a:ext cx="3657600" cy="243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bacteri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0" b="14279"/>
          <a:stretch/>
        </p:blipFill>
        <p:spPr bwMode="auto">
          <a:xfrm>
            <a:off x="6553947" y="3980330"/>
            <a:ext cx="3657600" cy="212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961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824" y="1438835"/>
            <a:ext cx="4692827" cy="4817503"/>
          </a:xfrm>
        </p:spPr>
        <p:txBody>
          <a:bodyPr>
            <a:normAutofit fontScale="92500"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fungus that becomes parasitic</a:t>
            </a:r>
          </a:p>
          <a:p>
            <a:pPr marL="0" indent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athlete’s foot, common in plants</a:t>
            </a:r>
          </a:p>
          <a:p>
            <a:pPr marL="0" indent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Transmitted through exposure to soil</a:t>
            </a:r>
          </a:p>
          <a:p>
            <a:pPr marL="0" indent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treated with fungicides</a:t>
            </a:r>
          </a:p>
        </p:txBody>
      </p:sp>
      <p:pic>
        <p:nvPicPr>
          <p:cNvPr id="4098" name="Picture 2" descr="Image result for fungi parasi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034" y="1438835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073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infectious agents can be beneficial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052918"/>
            <a:ext cx="10367029" cy="4195481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Exposure to pathogens can strengthen your immune system (antibodies)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Gut bacteria aids in food digestion and brain health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Viruses could potentially kill harmful bacteria or aid in agriculture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Parasites, such as maggots, can actually prevent infection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032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Antibiotics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492624"/>
            <a:ext cx="9936724" cy="4755775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Antibiotics can only treat bacteria, not viruses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Over-prescription of antibiotics can lead to antibiotic resistance (bacteria become immune to antibiotics and becomes harder to kill)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Overuse of certain hand sanitizers can also lead to antibiotic resistance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Antibiotic resistance can lead to “superbugs,” bacteria that are much more deadly than regular bacteria</a:t>
            </a:r>
          </a:p>
        </p:txBody>
      </p:sp>
    </p:spTree>
    <p:extLst>
      <p:ext uri="{BB962C8B-B14F-4D97-AF65-F5344CB8AC3E}">
        <p14:creationId xmlns:p14="http://schemas.microsoft.com/office/powerpoint/2010/main" val="3026139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Law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Conservation of Mass &amp; Law of Conservation of Energy in the Environment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03612"/>
            <a:ext cx="8946541" cy="4244787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 and energy are never created nor destroyed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amount of matter present at the beginning of a chemical reaction is the same amount produced by the reaction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and matter are continuously exchanged between organisms and their physical environment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Matter and energy are recycled over and over again (ex. animals and plants exchange oxygen and carbon dioxide)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32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Photosynthesis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573306"/>
            <a:ext cx="10057747" cy="467509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solar radiation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plants create nutrients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Green plants use chlorophyll to capture sunlight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Sunlight is used to split water (H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O) molecules to release hydrogen molecules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Hydrogen combines with carbon dioxide (CO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from the environment to make the sugar glucose (C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Oxygen (O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is released into the environment as a waste product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69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Cellular Respiration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573306"/>
            <a:ext cx="10057747" cy="4675093"/>
          </a:xfrm>
        </p:spPr>
        <p:txBody>
          <a:bodyPr>
            <a:norm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+ 6O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6CO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+ 6H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+ Energy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(ATP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Organisms (plants and animals) break down glucose to release energy (ATP)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 of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aeorobic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respiration – requires O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Releases CO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42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Carbon Cycle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573306"/>
            <a:ext cx="10057747" cy="467509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A.k.a. carbon-hydrogen-oxygen cycle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Carbon, hydrogen and oxygen are recycled in the environment by photosynthesis and cellular respiration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Animals use the oxygen released by plants during photosynthesis for cellular respiration, which releases CO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for photosynthesis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Carbon can also be cycled through the environment through other processes, such as burning of fossil fuels and decomposition</a:t>
            </a:r>
          </a:p>
        </p:txBody>
      </p:sp>
    </p:spTree>
    <p:extLst>
      <p:ext uri="{BB962C8B-B14F-4D97-AF65-F5344CB8AC3E}">
        <p14:creationId xmlns:p14="http://schemas.microsoft.com/office/powerpoint/2010/main" val="131167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Organ Systems</a:t>
            </a:r>
            <a:endParaRPr lang="en-US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03312" y="1613648"/>
            <a:ext cx="8946541" cy="463475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 specific functions to maintain homeostasis, while also working together to maintain body functions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other organ systems rely on other organ systems to function (ex. all organ systems rely on the circulatory system for oxygen and nutrients)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organs can belong to more than one organ system (ex. gonads belong to reproductive and endocrine systems)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631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Respiratory System</a:t>
            </a:r>
            <a:endParaRPr lang="en-US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9296" y="2005340"/>
            <a:ext cx="4787435" cy="36576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09987" y="1411942"/>
            <a:ext cx="4853542" cy="4844396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function: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respiration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Removes carbon dioxide from blood and exchanges it for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Consists of pharynx, trachea, bronchi, bronchioles, alveoli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lungs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Maintains homeostasis by maintaining O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CO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balance in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body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Disorders: bronchitis, asthma and emphysema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131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Immune System</a:t>
            </a:r>
            <a:endParaRPr lang="en-US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1411942"/>
            <a:ext cx="4853542" cy="4844396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function: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regulation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Fights diseases and infections in the body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Consists of white blood cells and lymph nodes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Maintains homeostasis by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protecting the body from harmful pathogens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Disorders: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 1 diabetes,  AIDS, psoriasis, arthritis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21636" y="1853248"/>
            <a:ext cx="385733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99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1299</TotalTime>
  <Words>1156</Words>
  <Application>Microsoft Office PowerPoint</Application>
  <PresentationFormat>Widescreen</PresentationFormat>
  <Paragraphs>177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Century Gothic</vt:lpstr>
      <vt:lpstr>Times New Roman</vt:lpstr>
      <vt:lpstr>Wingdings</vt:lpstr>
      <vt:lpstr>Wingdings 3</vt:lpstr>
      <vt:lpstr>1_Ion</vt:lpstr>
      <vt:lpstr>Ion</vt:lpstr>
      <vt:lpstr>Body Systems and Functions</vt:lpstr>
      <vt:lpstr>Flash Cards</vt:lpstr>
      <vt:lpstr>1. Law of Conservation of Mass &amp; Law of Conservation of Energy in the Environment </vt:lpstr>
      <vt:lpstr>2. Photosynthesis</vt:lpstr>
      <vt:lpstr>3. Cellular Respiration</vt:lpstr>
      <vt:lpstr>4. Carbon Cycle</vt:lpstr>
      <vt:lpstr>5. Organ Systems</vt:lpstr>
      <vt:lpstr>Respiratory System</vt:lpstr>
      <vt:lpstr>Immune System</vt:lpstr>
      <vt:lpstr>Reproductive System</vt:lpstr>
      <vt:lpstr>Excretory System</vt:lpstr>
      <vt:lpstr>Nervous System</vt:lpstr>
      <vt:lpstr>Endocrine System</vt:lpstr>
      <vt:lpstr>Digestive System</vt:lpstr>
      <vt:lpstr>Musculoskeletal System</vt:lpstr>
      <vt:lpstr>Circulatory System</vt:lpstr>
      <vt:lpstr>6. Pathogens</vt:lpstr>
      <vt:lpstr>Virus</vt:lpstr>
      <vt:lpstr>Parasite</vt:lpstr>
      <vt:lpstr>Bacteria</vt:lpstr>
      <vt:lpstr>Fungi</vt:lpstr>
      <vt:lpstr>Some infectious agents can be beneficial</vt:lpstr>
      <vt:lpstr>Antibiotics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Body Systems and Functions</dc:title>
  <dc:creator>Suni Chutkan</dc:creator>
  <cp:lastModifiedBy>Suni Chutkan</cp:lastModifiedBy>
  <cp:revision>21</cp:revision>
  <dcterms:created xsi:type="dcterms:W3CDTF">2017-04-03T16:53:45Z</dcterms:created>
  <dcterms:modified xsi:type="dcterms:W3CDTF">2017-04-04T14:33:24Z</dcterms:modified>
</cp:coreProperties>
</file>