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3" r:id="rId12"/>
    <p:sldId id="266" r:id="rId13"/>
    <p:sldId id="267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3/27/2017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3/27/2017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06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9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29898" y="3771174"/>
            <a:ext cx="7277753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72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90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7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3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1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8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3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1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0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6770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and Functions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2: Life Functions of Organelles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447800"/>
            <a:ext cx="9829800" cy="51053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 – making energy for the cell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– increasing in cell size or cell number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– combining small molecules to make larger ones (ex. photosynthesis)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– maintaining a stable internal environment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– obtaining and processing nutrients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– circulation of materials throughout the organism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Excretion – removing metabolic wastes, ex. carbon dioxide, ammonia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Reproduction – producing new individuals</a:t>
            </a:r>
          </a:p>
        </p:txBody>
      </p:sp>
    </p:spTree>
    <p:extLst>
      <p:ext uri="{BB962C8B-B14F-4D97-AF65-F5344CB8AC3E}">
        <p14:creationId xmlns:p14="http://schemas.microsoft.com/office/powerpoint/2010/main" val="368957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Mitosis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447800"/>
            <a:ext cx="9829800" cy="5105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division: body cells grow and divide to make more cells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Passes on DNA to new cell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Daughter cell is genetically identical (clones) to parent cell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organisms to reproduce, grow and repair damaged tissues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of asexual reproduction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cells in your body divide by mitosis</a:t>
            </a:r>
          </a:p>
        </p:txBody>
      </p:sp>
    </p:spTree>
    <p:extLst>
      <p:ext uri="{BB962C8B-B14F-4D97-AF65-F5344CB8AC3E}">
        <p14:creationId xmlns:p14="http://schemas.microsoft.com/office/powerpoint/2010/main" val="244079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Meiosis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447800"/>
            <a:ext cx="9829800" cy="5105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in multi-cellular reproduction and is a form of sexual reproduction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gametes (sex cells) that are NOT genetically identical to parent cells (creates variations)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Offspring receive half their genes from each parent in 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743642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582706"/>
            <a:ext cx="9143538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Flash Cards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680882"/>
            <a:ext cx="9143538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theory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Prokaryotic Cells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Eukaryotic Cells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Organelles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Homeostasis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Meiosis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2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1: Organization of Living Organisms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76400"/>
            <a:ext cx="11277600" cy="48005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 – the building blocks of all living things that carry out the processes necessary for life (ex. nerve cells)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Tissues – a group of similar cells that perform a specific function (ex. nerve tissue)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Organs – a group of tissues that work together to carry out a specific function (ex.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brain, spinal cord)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 systems – a group of organs that work together to perform a bodily function (ex. nervous system)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  - all the organ systems working together to form an individual life form (ex. you)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  - a group of organisms that can reproduce to form viable offspring (ex.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 sapiens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13412" y="21336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80448" y="52578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93895" y="44958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93895" y="3695699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93895" y="29337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4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Cell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1" y="1676400"/>
            <a:ext cx="10058401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All living things are made of up cells (single-celled or multicellular).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cell is the basic unit of structure and function (basic unit of life).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All cells come from pre-existing cells (i.e. new cells form when parent cells divide).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8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Cell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1" y="1676400"/>
            <a:ext cx="10058401" cy="4800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Exceptions: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Viruses are not living cells.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Mitochondria and chloroplasts have their own DNA and can reproduce themselves.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very first living cells on Earth could not have formed from pre-existing cells.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7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types of cells: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Prokaryotic Cells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Contain: cell membrane, cell wall, cytoplasm, ribosomes, but not membrane bound organelles present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circular DNA, no nucleus present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Eukaryotic Cells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Plants, animals,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protists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fungi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Contain: cell membrane, cytoplasm, ribosomes, and membrane bound organelles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found within the nucleus of the cell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0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Organelles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structures inside the cell that perform specific life functions for the cell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Organelles are specialized to maintain homeostasis within the body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cells DO NOT have lysosomes or small vacuoles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 cells DO NOT have a central vacuole, cell wall or chloroplast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7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Homeostasis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447800"/>
            <a:ext cx="9829800" cy="5105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a stable environment in spite of internal or external changes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= same + “stasis” = staying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 become sick or die when they fail to maintain homeostasis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maintaining a safe body temperature</a:t>
            </a:r>
          </a:p>
        </p:txBody>
      </p:sp>
    </p:spTree>
    <p:extLst>
      <p:ext uri="{BB962C8B-B14F-4D97-AF65-F5344CB8AC3E}">
        <p14:creationId xmlns:p14="http://schemas.microsoft.com/office/powerpoint/2010/main" val="30998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Metabolism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447800"/>
            <a:ext cx="9829800" cy="5105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chemical activities an organism must carry on in order to remain alive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considered living, all organisms must perform the following life functions: respiration, growth, synthesis, regulation, nutrition, transport, excretion and reproduction</a:t>
            </a:r>
          </a:p>
        </p:txBody>
      </p:sp>
    </p:spTree>
    <p:extLst>
      <p:ext uri="{BB962C8B-B14F-4D97-AF65-F5344CB8AC3E}">
        <p14:creationId xmlns:p14="http://schemas.microsoft.com/office/powerpoint/2010/main" val="331532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619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Euphemia</vt:lpstr>
      <vt:lpstr>Times New Roman</vt:lpstr>
      <vt:lpstr>Wingdings</vt:lpstr>
      <vt:lpstr>Wingdings 3</vt:lpstr>
      <vt:lpstr>Ion</vt:lpstr>
      <vt:lpstr>Cells</vt:lpstr>
      <vt:lpstr>Flash Cards </vt:lpstr>
      <vt:lpstr>Table 1: Organization of Living Organisms</vt:lpstr>
      <vt:lpstr>1. Cell Theory</vt:lpstr>
      <vt:lpstr>1. Cell Theory</vt:lpstr>
      <vt:lpstr>2 types of cells:</vt:lpstr>
      <vt:lpstr>4. Organelles</vt:lpstr>
      <vt:lpstr>5. Homeostasis</vt:lpstr>
      <vt:lpstr>6. Metabolism</vt:lpstr>
      <vt:lpstr>Table 2: Life Functions of Organelles</vt:lpstr>
      <vt:lpstr>7. Mitosis</vt:lpstr>
      <vt:lpstr>8. Meiosis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2017-03-27T16:37:22Z</dcterms:created>
  <dcterms:modified xsi:type="dcterms:W3CDTF">2017-03-30T12:22:59Z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